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6.xml" ContentType="application/vnd.openxmlformats-officedocument.theme+xml"/>
  <Override PartName="/ppt/theme/theme4.xml" ContentType="application/vnd.openxmlformats-officedocument.theme+xml"/>
  <Override PartName="/ppt/theme/theme23.xml" ContentType="application/vnd.openxmlformats-officedocument.theme+xml"/>
  <Override PartName="/ppt/theme/theme1.xml" ContentType="application/vnd.openxmlformats-officedocument.theme+xml"/>
  <Override PartName="/ppt/theme/theme5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0.xml" ContentType="application/vnd.openxmlformats-officedocument.theme+xml"/>
  <Override PartName="/ppt/theme/theme2.xml" ContentType="application/vnd.openxmlformats-officedocument.theme+xml"/>
  <Override PartName="/ppt/theme/theme29.xml" ContentType="application/vnd.openxmlformats-officedocument.theme+xml"/>
  <Override PartName="/ppt/theme/theme21.xml" ContentType="application/vnd.openxmlformats-officedocument.theme+xml"/>
  <Override PartName="/ppt/theme/theme3.xml" ContentType="application/vnd.openxmlformats-officedocument.theme+xml"/>
  <Override PartName="/ppt/theme/theme24.xml" ContentType="application/vnd.openxmlformats-officedocument.theme+xml"/>
  <Override PartName="/ppt/theme/theme6.xml" ContentType="application/vnd.openxmlformats-officedocument.theme+xml"/>
  <Override PartName="/ppt/theme/theme25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2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_rels/slideMaster4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39.xml.rels" ContentType="application/vnd.openxmlformats-package.relationships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2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presProps.xml" ContentType="application/vnd.openxmlformats-officedocument.presentationml.presProps+xml"/>
  <Override PartName="/ppt/media/image2.wmf" ContentType="image/x-wmf"/>
  <Override PartName="/ppt/media/image1.jpeg" ContentType="image/jpeg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98" r:id="rId19"/>
    <p:sldMasterId id="2147483700" r:id="rId20"/>
    <p:sldMasterId id="2147483702" r:id="rId21"/>
    <p:sldMasterId id="2147483704" r:id="rId22"/>
    <p:sldMasterId id="2147483706" r:id="rId23"/>
    <p:sldMasterId id="2147483708" r:id="rId24"/>
    <p:sldMasterId id="2147483710" r:id="rId25"/>
    <p:sldMasterId id="2147483712" r:id="rId26"/>
    <p:sldMasterId id="2147483714" r:id="rId27"/>
    <p:sldMasterId id="2147483716" r:id="rId28"/>
    <p:sldMasterId id="2147483718" r:id="rId29"/>
    <p:sldMasterId id="2147483720" r:id="rId30"/>
    <p:sldMasterId id="2147483722" r:id="rId31"/>
    <p:sldMasterId id="2147483724" r:id="rId32"/>
    <p:sldMasterId id="2147483726" r:id="rId33"/>
  </p:sldMasterIdLst>
  <p:sldIdLst>
    <p:sldId id="256" r:id="rId34"/>
    <p:sldId id="257" r:id="rId35"/>
    <p:sldId id="258" r:id="rId36"/>
    <p:sldId id="259" r:id="rId37"/>
    <p:sldId id="260" r:id="rId38"/>
    <p:sldId id="261" r:id="rId39"/>
    <p:sldId id="262" r:id="rId40"/>
    <p:sldId id="263" r:id="rId41"/>
    <p:sldId id="264" r:id="rId42"/>
    <p:sldId id="265" r:id="rId43"/>
    <p:sldId id="266" r:id="rId44"/>
    <p:sldId id="267" r:id="rId45"/>
    <p:sldId id="268" r:id="rId46"/>
    <p:sldId id="269" r:id="rId47"/>
    <p:sldId id="270" r:id="rId48"/>
    <p:sldId id="271" r:id="rId49"/>
    <p:sldId id="272" r:id="rId50"/>
    <p:sldId id="273" r:id="rId51"/>
    <p:sldId id="274" r:id="rId52"/>
    <p:sldId id="275" r:id="rId53"/>
    <p:sldId id="276" r:id="rId54"/>
    <p:sldId id="277" r:id="rId55"/>
    <p:sldId id="278" r:id="rId56"/>
    <p:sldId id="279" r:id="rId57"/>
    <p:sldId id="280" r:id="rId58"/>
    <p:sldId id="281" r:id="rId59"/>
    <p:sldId id="282" r:id="rId60"/>
    <p:sldId id="283" r:id="rId61"/>
    <p:sldId id="284" r:id="rId62"/>
    <p:sldId id="285" r:id="rId63"/>
    <p:sldId id="286" r:id="rId64"/>
    <p:sldId id="287" r:id="rId65"/>
    <p:sldId id="288" r:id="rId66"/>
    <p:sldId id="289" r:id="rId67"/>
    <p:sldId id="290" r:id="rId68"/>
    <p:sldId id="291" r:id="rId69"/>
    <p:sldId id="292" r:id="rId70"/>
    <p:sldId id="293" r:id="rId71"/>
    <p:sldId id="294" r:id="rId72"/>
    <p:sldId id="295" r:id="rId7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26.xml"/><Relationship Id="rId20" Type="http://schemas.openxmlformats.org/officeDocument/2006/relationships/slideMaster" Target="slideMasters/slideMaster27.xml"/><Relationship Id="rId21" Type="http://schemas.openxmlformats.org/officeDocument/2006/relationships/slideMaster" Target="slideMasters/slideMaster28.xml"/><Relationship Id="rId22" Type="http://schemas.openxmlformats.org/officeDocument/2006/relationships/slideMaster" Target="slideMasters/slideMaster29.xml"/><Relationship Id="rId23" Type="http://schemas.openxmlformats.org/officeDocument/2006/relationships/slideMaster" Target="slideMasters/slideMaster30.xml"/><Relationship Id="rId24" Type="http://schemas.openxmlformats.org/officeDocument/2006/relationships/slideMaster" Target="slideMasters/slideMaster31.xml"/><Relationship Id="rId25" Type="http://schemas.openxmlformats.org/officeDocument/2006/relationships/slideMaster" Target="slideMasters/slideMaster32.xml"/><Relationship Id="rId26" Type="http://schemas.openxmlformats.org/officeDocument/2006/relationships/slideMaster" Target="slideMasters/slideMaster33.xml"/><Relationship Id="rId27" Type="http://schemas.openxmlformats.org/officeDocument/2006/relationships/slideMaster" Target="slideMasters/slideMaster34.xml"/><Relationship Id="rId28" Type="http://schemas.openxmlformats.org/officeDocument/2006/relationships/slideMaster" Target="slideMasters/slideMaster35.xml"/><Relationship Id="rId29" Type="http://schemas.openxmlformats.org/officeDocument/2006/relationships/slideMaster" Target="slideMasters/slideMaster36.xml"/><Relationship Id="rId30" Type="http://schemas.openxmlformats.org/officeDocument/2006/relationships/slideMaster" Target="slideMasters/slideMaster37.xml"/><Relationship Id="rId31" Type="http://schemas.openxmlformats.org/officeDocument/2006/relationships/slideMaster" Target="slideMasters/slideMaster38.xml"/><Relationship Id="rId32" Type="http://schemas.openxmlformats.org/officeDocument/2006/relationships/slideMaster" Target="slideMasters/slideMaster39.xml"/><Relationship Id="rId33" Type="http://schemas.openxmlformats.org/officeDocument/2006/relationships/slideMaster" Target="slideMasters/slideMaster40.xml"/><Relationship Id="rId34" Type="http://schemas.openxmlformats.org/officeDocument/2006/relationships/slide" Target="slides/slide1.xml"/><Relationship Id="rId35" Type="http://schemas.openxmlformats.org/officeDocument/2006/relationships/slide" Target="slides/slide2.xml"/><Relationship Id="rId36" Type="http://schemas.openxmlformats.org/officeDocument/2006/relationships/slide" Target="slides/slide3.xml"/><Relationship Id="rId37" Type="http://schemas.openxmlformats.org/officeDocument/2006/relationships/slide" Target="slides/slide4.xml"/><Relationship Id="rId38" Type="http://schemas.openxmlformats.org/officeDocument/2006/relationships/slide" Target="slides/slide5.xml"/><Relationship Id="rId39" Type="http://schemas.openxmlformats.org/officeDocument/2006/relationships/slide" Target="slides/slide6.xml"/><Relationship Id="rId40" Type="http://schemas.openxmlformats.org/officeDocument/2006/relationships/slide" Target="slides/slide7.xml"/><Relationship Id="rId41" Type="http://schemas.openxmlformats.org/officeDocument/2006/relationships/slide" Target="slides/slide8.xml"/><Relationship Id="rId42" Type="http://schemas.openxmlformats.org/officeDocument/2006/relationships/slide" Target="slides/slide9.xml"/><Relationship Id="rId43" Type="http://schemas.openxmlformats.org/officeDocument/2006/relationships/slide" Target="slides/slide10.xml"/><Relationship Id="rId44" Type="http://schemas.openxmlformats.org/officeDocument/2006/relationships/slide" Target="slides/slide11.xml"/><Relationship Id="rId45" Type="http://schemas.openxmlformats.org/officeDocument/2006/relationships/slide" Target="slides/slide12.xml"/><Relationship Id="rId46" Type="http://schemas.openxmlformats.org/officeDocument/2006/relationships/slide" Target="slides/slide13.xml"/><Relationship Id="rId47" Type="http://schemas.openxmlformats.org/officeDocument/2006/relationships/slide" Target="slides/slide14.xml"/><Relationship Id="rId48" Type="http://schemas.openxmlformats.org/officeDocument/2006/relationships/slide" Target="slides/slide15.xml"/><Relationship Id="rId49" Type="http://schemas.openxmlformats.org/officeDocument/2006/relationships/slide" Target="slides/slide16.xml"/><Relationship Id="rId50" Type="http://schemas.openxmlformats.org/officeDocument/2006/relationships/slide" Target="slides/slide17.xml"/><Relationship Id="rId51" Type="http://schemas.openxmlformats.org/officeDocument/2006/relationships/slide" Target="slides/slide18.xml"/><Relationship Id="rId52" Type="http://schemas.openxmlformats.org/officeDocument/2006/relationships/slide" Target="slides/slide19.xml"/><Relationship Id="rId53" Type="http://schemas.openxmlformats.org/officeDocument/2006/relationships/slide" Target="slides/slide20.xml"/><Relationship Id="rId54" Type="http://schemas.openxmlformats.org/officeDocument/2006/relationships/slide" Target="slides/slide21.xml"/><Relationship Id="rId55" Type="http://schemas.openxmlformats.org/officeDocument/2006/relationships/slide" Target="slides/slide22.xml"/><Relationship Id="rId56" Type="http://schemas.openxmlformats.org/officeDocument/2006/relationships/slide" Target="slides/slide23.xml"/><Relationship Id="rId57" Type="http://schemas.openxmlformats.org/officeDocument/2006/relationships/slide" Target="slides/slide24.xml"/><Relationship Id="rId58" Type="http://schemas.openxmlformats.org/officeDocument/2006/relationships/slide" Target="slides/slide25.xml"/><Relationship Id="rId59" Type="http://schemas.openxmlformats.org/officeDocument/2006/relationships/slide" Target="slides/slide26.xml"/><Relationship Id="rId60" Type="http://schemas.openxmlformats.org/officeDocument/2006/relationships/slide" Target="slides/slide27.xml"/><Relationship Id="rId61" Type="http://schemas.openxmlformats.org/officeDocument/2006/relationships/slide" Target="slides/slide28.xml"/><Relationship Id="rId62" Type="http://schemas.openxmlformats.org/officeDocument/2006/relationships/slide" Target="slides/slide29.xml"/><Relationship Id="rId63" Type="http://schemas.openxmlformats.org/officeDocument/2006/relationships/slide" Target="slides/slide30.xml"/><Relationship Id="rId64" Type="http://schemas.openxmlformats.org/officeDocument/2006/relationships/slide" Target="slides/slide31.xml"/><Relationship Id="rId65" Type="http://schemas.openxmlformats.org/officeDocument/2006/relationships/slide" Target="slides/slide32.xml"/><Relationship Id="rId66" Type="http://schemas.openxmlformats.org/officeDocument/2006/relationships/slide" Target="slides/slide33.xml"/><Relationship Id="rId67" Type="http://schemas.openxmlformats.org/officeDocument/2006/relationships/slide" Target="slides/slide34.xml"/><Relationship Id="rId68" Type="http://schemas.openxmlformats.org/officeDocument/2006/relationships/slide" Target="slides/slide35.xml"/><Relationship Id="rId69" Type="http://schemas.openxmlformats.org/officeDocument/2006/relationships/slide" Target="slides/slide36.xml"/><Relationship Id="rId70" Type="http://schemas.openxmlformats.org/officeDocument/2006/relationships/slide" Target="slides/slide37.xml"/><Relationship Id="rId71" Type="http://schemas.openxmlformats.org/officeDocument/2006/relationships/slide" Target="slides/slide38.xml"/><Relationship Id="rId72" Type="http://schemas.openxmlformats.org/officeDocument/2006/relationships/slide" Target="slides/slide39.xml"/><Relationship Id="rId73" Type="http://schemas.openxmlformats.org/officeDocument/2006/relationships/slide" Target="slides/slide40.xml"/><Relationship Id="rId7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3D9B271-18E6-4F46-8CCF-E3E5D243084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1A426968-17BB-477D-92A0-F6F78071462C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9C7F0F26-0C26-48C4-9AA2-BB781D6C9D43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5738862-65B1-4BAF-B32B-69636F9AB4F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B8A1FC35-3BA2-430C-8AFD-314F688EDB01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CCCAA29-6F35-4D2C-83C0-E5171BCBD21D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CDE0C580-D9BA-4DEC-B921-49C482EBAB4D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BB821883-B111-4851-8C75-D8CBBD18AC6A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C2B2ABAD-BAD9-4744-AD4A-7F43CC254433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8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44F31C6-9A80-4105-9DD9-6760FBAF3AFF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0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1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7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E448BB46-3ECF-48CD-99D5-9D6A305BC036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9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0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4EAC5A4-0A9B-42CE-8B9F-B860BC9A883B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BE14864-77AB-428B-B0FB-84CE10EAC595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22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4148CE16-F8B7-4DB0-9603-1C70EF0D7A74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24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25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28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2BC1A88-CEFD-4004-A04E-664A5B48F555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0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1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6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38C2708A-8937-4D45-A65C-F80CE279623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8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39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Dikdörtgen 16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5" name="Dikdörtgen 16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0ABDB3A-F3D9-48DE-88EB-CC6B8B89F03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Yuvarlatılmış Dikdörtgen 16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7" name="Yuvarlatılmış Dikdörtgen 16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8" name="Serbest Form 16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Varsayılan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arsayıla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Varsayılan 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Varsayılan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Varsayılan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Varsayılan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1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rsayılan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Varsayılan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Varsayılan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3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34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35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36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37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38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39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40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41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42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43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44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45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46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47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8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" name="Dikdörtgen 9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7F0EBC10-4D18-445F-89C6-E3D0538641BD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Yuvarlatılmış Dikdörtgen 1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" name="Yuvarlatılmış Dikdörtgen 2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" name="Serbest Form 3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2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" name="Dikdörtgen 13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1C5812B-51BC-4E87-BBA6-959AF111D7B0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Yuvarlatılmış Dikdörtgen 14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8" name="Yuvarlatılmış Dikdörtgen 15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9" name="Serbest Form 16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23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" name="Dikdörtgen 24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BFE19151-ADB6-4020-9909-9A5CDE68CBB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Yuvarlatılmış Dikdörtgen 25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" name="Yuvarlatılmış Dikdörtgen 26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0" name="Serbest Form 27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ikdörtgen 38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" name="Dikdörtgen 39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0114ABE3-0EFB-44BB-806A-AADAC3AD06EF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Yuvarlatılmış Dikdörtgen 40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" name="Yuvarlatılmış Dikdörtgen 41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5" name="Serbest Form 42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Dikdörtgen 43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7" name="Dikdörtgen 44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283C9EFB-CD51-4F44-AF78-F98B1470AE75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Yuvarlatılmış Dikdörtgen 45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9" name="Yuvarlatılmış Dikdörtgen 46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0" name="Serbest Form 47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Dikdörtgen 50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4" name="Dikdörtgen 51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EEF66B41-C571-434B-8511-7DF0562C4EB2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Yuvarlatılmış Dikdörtgen 52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6" name="Yuvarlatılmış Dikdörtgen 53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7" name="Serbest Form 54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59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3" name="Dikdörtgen 60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580AE5CF-85E1-467C-9AFD-3C1A024C41A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Yuvarlatılmış Dikdörtgen 61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5" name="Yuvarlatılmış Dikdörtgen 62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6" name="Serbest Form 63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Dikdörtgen 68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2" name="Dikdörtgen 69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798FFCE2-F38F-4808-BBA7-09920A7E56AA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Yuvarlatılmış Dikdörtgen 70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4" name="Yuvarlatılmış Dikdörtgen 71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5" name="Serbest Form 72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Dikdörtgen 79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3" name="Dikdörtgen 80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8CE97281-9013-43CD-85A8-20D1537E928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Yuvarlatılmış Dikdörtgen 81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5" name="Yuvarlatılmış Dikdörtgen 82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6" name="Serbest Form 83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Dikdörtgen 86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0" name="Dikdörtgen 87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8139064D-EB3A-4D8C-851C-38BDA09E63A3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Yuvarlatılmış Dikdörtgen 88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2" name="Yuvarlatılmış Dikdörtgen 89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3" name="Serbest Form 90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Dikdörtgen 9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5" name="Dikdörtgen 9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E53A1B7-8779-4ABB-A869-3E0DC6165115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Yuvarlatılmış Dikdörtgen 9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7" name="Yuvarlatılmış Dikdörtgen 9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8" name="Serbest Form 9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Dikdörtgen 104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08" name="Dikdörtgen 105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F5B31CF2-49B3-4BC1-B032-C91C73FBBFCF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Yuvarlatılmış Dikdörtgen 106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0" name="Yuvarlatılmış Dikdörtgen 107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1" name="Serbest Form 108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Dikdörtgen 117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1" name="Dikdörtgen 118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E2C983E-EBDC-4807-A668-45342B2F8ADD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Yuvarlatılmış Dikdörtgen 119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3" name="Yuvarlatılmış Dikdörtgen 120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4" name="Serbest Form 121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Dikdörtgen 130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4" name="Dikdörtgen 131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0F8F7AC4-04E5-455C-BF22-DECC0DB24D4E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Yuvarlatılmış Dikdörtgen 132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6" name="Yuvarlatılmış Dikdörtgen 133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7" name="Serbest Form 134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Dikdörtgen 14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5" name="Dikdörtgen 14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CEA12C26-9F5B-4C38-9F8C-DD956F1DC448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Yuvarlatılmış Dikdörtgen 14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7" name="Yuvarlatılmış Dikdörtgen 14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8" name="Serbest Form 14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ikdörtgen 156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0" name="Dikdörtgen 157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E6E70500-3DAA-4982-A36A-F295310C7469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Yuvarlatılmış Dikdörtgen 158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2" name="Yuvarlatılmış Dikdörtgen 159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163" name="Serbest Form 160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Dikdörtgen 168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54" name="Dikdörtgen 169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4F206628-2B09-468E-951D-2DE210DCF085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Yuvarlatılmış Dikdörtgen 170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56" name="Yuvarlatılmış Dikdörtgen 171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57" name="Serbest Form 172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Dikdörtgen 177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63" name="Dikdörtgen 178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F4EF2227-72EF-4C53-8D9B-CD2915E42F46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Yuvarlatılmış Dikdörtgen 179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65" name="Yuvarlatılmış Dikdörtgen 180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66" name="Serbest Form 181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Dikdörtgen 186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2" name="Dikdörtgen 187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D8DDDD8B-0E47-4AAB-9A23-9914A38F8F07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Yuvarlatılmış Dikdörtgen 188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4" name="Yuvarlatılmış Dikdörtgen 189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5" name="Serbest Form 190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Dikdörtgen 197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83" name="Dikdörtgen 198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BF894A09-0F24-4B54-8454-BF3C667EC489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Yuvarlatılmış Dikdörtgen 199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85" name="Yuvarlatılmış Dikdörtgen 200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86" name="Serbest Form 201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Dikdörtgen 204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0" name="Dikdörtgen 205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5EC5FCE2-6E63-4BC6-AF6C-03BA82E8B101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Yuvarlatılmış Dikdörtgen 206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2" name="Yuvarlatılmış Dikdörtgen 207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3" name="Serbest Form 208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Dikdörtgen 209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5" name="Dikdörtgen 210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7FB1543C-07ED-4073-B5EB-97932092A7A9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" name="Yuvarlatılmış Dikdörtgen 211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7" name="Yuvarlatılmış Dikdörtgen 212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8" name="Serbest Form 213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Dikdörtgen 222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08" name="Dikdörtgen 223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1EBFD14-4B23-4A5C-A714-73BEBD640409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Yuvarlatılmış Dikdörtgen 224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10" name="Yuvarlatılmış Dikdörtgen 225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11" name="Serbest Form 226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Dikdörtgen 235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21" name="Dikdörtgen 236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6B2929C-71E1-41CA-9062-D7CCE809C2FC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Yuvarlatılmış Dikdörtgen 237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23" name="Yuvarlatılmış Dikdörtgen 238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24" name="Serbest Form 239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Dikdörtgen 281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34" name="Dikdörtgen 282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A2F3BE88-5CA2-49AE-9ADE-F4BBC52F79FC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Yuvarlatılmış Dikdörtgen 283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36" name="Yuvarlatılmış Dikdörtgen 284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37" name="Serbest Form 285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Dikdörtgen 294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47" name="Dikdörtgen 295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5225BE4-1C88-46EC-A15F-E493382FE342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Yuvarlatılmış Dikdörtgen 296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49" name="Yuvarlatılmış Dikdörtgen 297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50" name="Serbest Form 298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Dikdörtgen 305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58" name="Dikdörtgen 306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3651FB24-4D4B-482A-951E-5B0206941CE4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" name="Yuvarlatılmış Dikdörtgen 307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60" name="Yuvarlatılmış Dikdörtgen 308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61" name="Serbest Form 309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6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Dikdörtgen 320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73" name="Dikdörtgen 321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6F958FF8-9051-4010-9DFE-FE88E103E41D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" name="Yuvarlatılmış Dikdörtgen 322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75" name="Yuvarlatılmış Dikdörtgen 323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76" name="Serbest Form 324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Dikdörtgen 329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2" name="Dikdörtgen 330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082A96E4-9246-45A1-9C4B-2917CC2FD32E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3" name="Yuvarlatılmış Dikdörtgen 331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4" name="Yuvarlatılmış Dikdörtgen 332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5" name="Serbest Form 333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Dikdörtgen 336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89" name="Dikdörtgen 337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944B9456-C23F-4AC5-9994-A91D41E05AB9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0" name="Yuvarlatılmış Dikdörtgen 338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91" name="Yuvarlatılmış Dikdörtgen 339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92" name="Serbest Form 340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Dikdörtgen 347"/>
          <p:cNvSpPr/>
          <p:nvPr/>
        </p:nvSpPr>
        <p:spPr>
          <a:xfrm>
            <a:off x="1584000" y="648000"/>
            <a:ext cx="6474960" cy="259416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00" name="Dikdörtgen 348"/>
          <p:cNvSpPr/>
          <p:nvPr/>
        </p:nvSpPr>
        <p:spPr>
          <a:xfrm>
            <a:off x="4104000" y="4896000"/>
            <a:ext cx="4387320" cy="341640"/>
          </a:xfrm>
          <a:prstGeom prst="rect">
            <a:avLst/>
          </a:prstGeom>
          <a:noFill/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fld id="{4A81A5AB-F2C6-497D-9892-9282F08AE1B2}" type="author">
              <a:rPr b="0" lang="tr-TR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fld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1" name="Yuvarlatılmış Dikdörtgen 349"/>
          <p:cNvSpPr/>
          <p:nvPr/>
        </p:nvSpPr>
        <p:spPr>
          <a:xfrm>
            <a:off x="25920" y="4628880"/>
            <a:ext cx="6115320" cy="13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" bIns="468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02" name="Yuvarlatılmış Dikdörtgen 350"/>
          <p:cNvSpPr/>
          <p:nvPr/>
        </p:nvSpPr>
        <p:spPr>
          <a:xfrm>
            <a:off x="3859200" y="5324400"/>
            <a:ext cx="6235560" cy="25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720" bIns="72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03" name="Serbest Form 351"/>
          <p:cNvSpPr/>
          <p:nvPr/>
        </p:nvSpPr>
        <p:spPr>
          <a:xfrm>
            <a:off x="4044960" y="4944960"/>
            <a:ext cx="2520" cy="482760"/>
          </a:xfrm>
          <a:custGeom>
            <a:avLst/>
            <a:gdLst>
              <a:gd name="textAreaLeft" fmla="*/ 1080 w 2520"/>
              <a:gd name="textAreaRight" fmla="*/ 6120 w 2520"/>
              <a:gd name="textAreaTop" fmla="*/ 1080 h 482760"/>
              <a:gd name="textAreaBottom" fmla="*/ 486360 h 4827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4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0000" lnSpcReduction="19999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wmf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Resim 1" descr=""/>
          <p:cNvPicPr/>
          <p:nvPr/>
        </p:nvPicPr>
        <p:blipFill>
          <a:blip r:embed="rId1"/>
          <a:stretch/>
        </p:blipFill>
        <p:spPr>
          <a:xfrm>
            <a:off x="0" y="0"/>
            <a:ext cx="10080000" cy="567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372600" y="78120"/>
            <a:ext cx="8995320" cy="65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Halkla İlişkiler 1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/>
          </p:nvPr>
        </p:nvSpPr>
        <p:spPr>
          <a:xfrm>
            <a:off x="368280" y="863640"/>
            <a:ext cx="8974440" cy="441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Aft>
                <a:spcPts val="329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c9211e"/>
                </a:solidFill>
                <a:effectLst/>
                <a:uFillTx/>
                <a:latin typeface="Times New Roman"/>
                <a:ea typeface="DejaVu Sans"/>
              </a:rPr>
              <a:t>https://ets.anadolu.edu.tr/storage/nfs/HIT102U/ebook/HIT102U-13V6S1-8-0-1-SV1-ebook.pdf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7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415" name="Resim 1" descr=""/>
          <p:cNvPicPr/>
          <p:nvPr/>
        </p:nvPicPr>
        <p:blipFill>
          <a:blip r:embed="rId2"/>
          <a:stretch/>
        </p:blipFill>
        <p:spPr>
          <a:xfrm>
            <a:off x="368280" y="1180080"/>
            <a:ext cx="9349560" cy="2803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1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İÇ HALKLA İLİŞKİLERDE ORTAM VE ARAÇLAR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Başarılı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bir kuruluşun önemli göstergelerinden biri, çalışanlarıyla kurduğu </a:t>
            </a:r>
            <a:r>
              <a:rPr b="0" lang="en-US" sz="3200" strike="noStrike" u="sng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kaliteli iletişimdir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.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Bir çalışanın daha verimli olabilmesi için kuruma yönelik </a:t>
            </a:r>
            <a:r>
              <a:rPr b="0" lang="en-US" sz="3200" strike="noStrike" u="sng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aidiyet duygusu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büyük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önem taşır. Çalışanların kuruluşa yönelik aidiyetlerini kuvvetlendirmek için </a:t>
            </a:r>
            <a:r>
              <a:rPr b="0" lang="en-US" sz="3200" strike="noStrike" u="sng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çeşitli halkla</a:t>
            </a:r>
            <a:r>
              <a:rPr b="0" lang="tr-TR" sz="3200" strike="noStrike" u="sng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sng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ilişkiler ortam ve araçlarından yararlanılır</a:t>
            </a:r>
            <a:r>
              <a:rPr b="0" lang="tr-TR" sz="3200" strike="noStrike" u="sng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1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İç Halkla İlişkilerde Kullanılan Ortam ve Araçlar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İç halkla ilişkilerde kullanılan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ortam ve araçlar oldukça çeşitlidir ve kurumun büyüklüğüne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tr-TR" sz="28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(kobi, holding)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, sektörüne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tr-TR" sz="28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(sağlık, tekstil, demir-çelik, otomotiv)</a:t>
            </a:r>
            <a:r>
              <a:rPr b="0" lang="en-US" sz="28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ve çalışan profiline göre farklılık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gösterebilir.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Genel olarak bu araçlar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şu şekilde sıralanabilir: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1. Toplantılar: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Personel toplantıları: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Düzenli olarak yapılan bu toplantılar,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çalışanların görüşlerini almak, şirket hedeflerini paylaşmak ve gelişmeleri duyurmak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için önemli bir platformdur.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Takım toplantıları: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Takım üyeleri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arasındaki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iletişimi güçlendirmek, projeleri değerlendirmek ve sorunları çözmek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için düzenlenir.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Bölüm toplantıları: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Bölümdeki çalışanların özel konularını görüşmek ve koordinasyonu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sağlamak amacıyla yapılır.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2. Çalışanlar ve Ailelerine Yönelik Etkinlikler: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Sosyal etkinlikler: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Piknikler, kutlamalar, spor etkinlikleri gibi sosyal etkinlikler, çalışanların birbirlerini daha iyi tanımalarını ve iş dışında da bir araya gelmelerini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sağlar.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2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Aile günleri: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Çalışanların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ailelerini de iş ortamına dahil etmek, aidiyet duygusunu artırmak ve şirketin sosyal sorumluluk projelerini tanıtmak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için etkili bir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yöntemdir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3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3. Kuruluş Yayınları: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Kurum gazetesi ve dergisi: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Şirket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haberlerinin, çalışan başarılarının ve duyuruların yer aldığı bu yayınlar, çalışanları bilgilendirmek ve motivasyonlarını yüksek tutmak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için kullanılır.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3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Intranet: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Çalışanların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birbirleriyle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iletişim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kurduğu, şirket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haberlerine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ulaştığı ve çeşitli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kaynaklara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eriştiği iç ağdır.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Bilgisayarlar işletme içinde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kendine özel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şekilde hazırlanmıştır.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3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E-posta bültenleri: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Düzenli olarak gönderilen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e-posta bültenleri ile çalışanlar, güncel gelişmelerden haberdar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edilir.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3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4. Diğer Basılı Yayınlar: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Kitap: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Şirketin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tarihçesi, vizyonu ve değerleri hakkında bilgi veren </a:t>
            </a:r>
            <a:r>
              <a:rPr b="0" lang="en-US" sz="40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kitaplar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, çalışanların kuruma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olan </a:t>
            </a:r>
            <a:r>
              <a:rPr b="0" lang="en-US" sz="40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aidiyet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duygusunu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güçlendirir.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3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Broşür: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Özel kampanyalar, eğitimler veya yeni ürünler hakkında bilgi vermek için kullanılan broşürler, çalışanların </a:t>
            </a:r>
            <a:r>
              <a:rPr b="0" lang="en-US" sz="3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dikkatini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çekmek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için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etkili bir araçtır.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Duyuru panosu ve afiş: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Kısa ve öz mesajlarla çalışanlara bilgi vermek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için kullanılan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duyuru panoları ve afişler, görsel olarak dikkat çekicidir.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5. Diğer Etkinlikler: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Eğitim programları: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Çalışanların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kişisel ve profesyonel gelişimlerine katkı sağlamak amacıyla düzenlenen eğitim programları, </a:t>
            </a:r>
            <a:r>
              <a:rPr b="0" lang="en-US" sz="40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çalışan memnuniyetini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artırır.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Kariyer geliştirme fırsatları: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Çalışanların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kariyer hedeflerine ulaşmalarına yardımcı olmak için sunulan kariyer geliştirme fırsatları, </a:t>
            </a:r>
            <a:r>
              <a:rPr b="0" lang="en-US" sz="40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çalışanların motivasyonunu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artırır.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Ödül programları: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Başarılı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çalışanları ödüllendirmek, diğer çalışanları motive etmek ve performansı artırmak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için önemlidir.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4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Dış Halkla İlişkilerde Ortam ve Araçlar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Dış halkla ilişkiler,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bir kurumun veya markanın hedef kitlesi ile olan iletişimini yöneten bir disiplindir.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Bu iletişim sürecinde kullanılan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çeşitli ortam ve araçlar, 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"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mesajın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,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hedef kitleye etkili bir şekilde ulaşmasını</a:t>
            </a:r>
            <a:r>
              <a:rPr b="0" lang="tr-TR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"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sağlar.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5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Dış Halkla İlişkiler Ortamları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Basın: </a:t>
            </a:r>
            <a:r>
              <a:rPr b="0" lang="en-US" sz="36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Gazeteler, dergiler, televizyon, radyo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gibi geleneksel medya araçları, geniş kitlelere ulaşmak için hala </a:t>
            </a:r>
            <a:r>
              <a:rPr b="0" lang="en-US" sz="40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etkili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bir yöntemdir.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Basın bültenleri, basın toplantıları, röportajlar gibi araçlarla kurum, hedef kitlesine ulaşabilir.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5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Sosyal Medya: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Facebook, X, Instagram, LinkedIn gibi platformlar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,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hedef kitleyle etkileşimli bir iletişim kurmak için ideal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ortamlardır.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Markalar, sosyal medya üzerinden içerik paylaşımı, anketler, canlı yayınlar gibi çeşitli etkinlikler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düzenleyebilir.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5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Etkinlikler: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Fuarlar, seminerler, konferanslar, lansmanlar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gibi etkinlikler,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hedef kitleyle doğrudan iletişim kurmak ve marka bilinirliğini artırmak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için kullanılır.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"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Mecra Mesajdır." Marshall Mcluhan</a:t>
            </a:r>
            <a:r>
              <a:rPr b="0" lang="tr-TR" sz="24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tr-TR" sz="14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(</a:t>
            </a:r>
            <a:r>
              <a:rPr b="0" lang="tr-TR" sz="16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Arial"/>
                <a:ea typeface="DejaVu Sans"/>
              </a:rPr>
              <a:t>Radyo, televizyon gazeteler, dergiler, kataloglar, </a:t>
            </a:r>
            <a:r>
              <a:rPr b="0" lang="tr-TR" sz="18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Arial"/>
                <a:ea typeface="DejaVu Sans"/>
              </a:rPr>
              <a:t>internet ve sosyal medyadır.</a:t>
            </a:r>
            <a:r>
              <a:rPr b="0" lang="tr-TR" sz="16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)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5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İnternet: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Kurumsal web siteleri, bloglar, e-posta pazarlaması gibi dijital araçlar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, hedef kitleye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detaylı bilgi sunmak ve onlarla sürekli iletişim halinde olmak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için kullanılır.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5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Sponsorluk: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Spor etkinlikleri, sanat projeleri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gibi farklı alanlarda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sponsorluk yapmak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,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marka imajını güçlendirmek ve hedef kitleye ulaşmak için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etkili bir yöntemdir.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6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Basın Bültenleri: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Kurumun önemli gelişmeleri, ürün lansmanları veya kampanyaları hakkında </a:t>
            </a:r>
            <a:r>
              <a:rPr b="0" lang="en-US" sz="40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yazılı açıklamalardır.</a:t>
            </a:r>
            <a:endParaRPr b="0" lang="tr-TR" sz="4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6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Basın Toplantıları: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Medya ile yüz yüze iletişim kurmak ve önemli konularda bilgi vermek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amacıyla düzenlenen toplantılardır.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Röportajlar: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Kurum yöneticileri veya çalışanları ile medyanın röportaj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yapmasıdır.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6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İçerik Pazarlaması: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Blog yazıları, videolar, infografikler gibi değerli içerikler üreterek hedef kitlenin ilgisini çekmek ve marka bilinirliğini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artırmaktır.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Sosyal Medya İçerikleri: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Görsel içerikler, videolar, canlı yayınlar, anketler gibi çeşitli içeriklerle sosyal medya platformlarında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etkileşim yaratmaktır.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6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Influencer Marketing: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Belirli bir alanda etkisi olan kişilerle işbirliği yaparak, marka mesajının hedef kitleye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ulaşmasını sağlamaktır.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Kriz İletişimi: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Olumsuz bir durum ortaya çıktığında, hedef kitleyle etkili bir iletişim kurarak zararı minimize etmektir.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6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Dış Halkla İlişkilerde Başarı İçin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Hedef Kitle Analizi: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Hedef kitlenin ihtiyaçları, beklentileri ve ilgi alanları iyi analiz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edilmelidir.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 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Mesajın Netliği: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Verilecek mesajın net, anlaşılır ve hedef kitleye hitap edecek şekilde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olması önemlidir.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7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Doğru Kanalın Seçimi: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Mesajın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ulaştırılacağı kanalın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hedef kitleye uygun olması gerekir.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Çeşitlilik: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Tek bir kanala odaklanmak yerine,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farklı kanalları kullanarak daha geniş bir kitleye ulaşmak önemlidir.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7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-</a:t>
            </a:r>
            <a:r>
              <a:rPr b="0" lang="en-US" sz="3200" strike="noStrike" u="non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Times New Roman"/>
                <a:ea typeface="DejaVu Sans"/>
              </a:rPr>
              <a:t>Ölçümleme: </a:t>
            </a:r>
            <a:r>
              <a:rPr b="0" lang="en-US" sz="3200" strike="noStrike" u="none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Kampanyaların etkinliği düzenli olarak ölçülmeli ve gerekli iyileştirmeler </a:t>
            </a:r>
            <a:r>
              <a:rPr b="0" lang="en-US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yapılmalıdır.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7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Değerlendirme Soruları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1. “Mecra mesajdır” sözü kime aittir?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Marshall McLuhan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David Ogilvy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Alex Bogusky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Hugh Laurie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Bruce Dickinson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7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2. Aşağıdakilerden hangisi iç halkla ilişkilerin hedef kitlelerinden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biri değildir?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İşgörenler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İşgörenlerin aileleri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Tedarikçiler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Kuruluşun iş ilişkisi olan kesimler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Siyasetçiler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7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3. Çalışanların sorularını veya sorunlarını yöneticilere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doğrudan iletme şansı buldukları iç halkla ilişkiler ortamı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aşağıdakilerden hangisidir?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Kuruluş gazetesi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Toplantı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Kurum dergisi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Kitap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Basın kokteyli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8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4. Aşağıdakilerden hangisi çalışanların ailelerine yönelik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bir iç halkla ilişkiler faaliyeti olabilir?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Basın gezisi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Kitap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Broşür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Piknik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Extranet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8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5. Aşağıdakilerden hangisi bir kuruluş yayını olamaz?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Sergi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Kurum dergisi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Mektup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Kitap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Broşür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85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6. Kuruluşa özel, sadece çalışanların yararlanabildiği internet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ağına ne ad verilir?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Extranet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Facebook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Twitter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Intranet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Blog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87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7. Aşağıdakilerden hangisi dış halkla ilişkilerde kullanılan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ortam ve araçlardan biri değildir?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Sinema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Radyo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Televizyon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Gazete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Extranet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89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8. Belli bir konu veya sektörle ilgili olarak düzenlenen ve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pek çok firmanın katılarak, marka ve ürün/hizmetlerini tanıttıkları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geniş kapsamlı organizasyonlara ne ad verilir?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Intranet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Extranet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Fuar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Sergi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Toplantı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91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5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9. Himaye etmenin modern halkla ilişkilerdeki tanımlaması</a:t>
            </a:r>
            <a:r>
              <a:rPr b="0" lang="tr-TR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5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aşağıdakilerden hangisidir?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Basın gezisi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Sponsorluk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Fuar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Toplantı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Sosyal medya</a:t>
            </a: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5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Resim 1"/>
          <p:cNvSpPr/>
          <p:nvPr/>
        </p:nvSpPr>
        <p:spPr>
          <a:xfrm>
            <a:off x="0" y="0"/>
            <a:ext cx="10080000" cy="567000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tr-TR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49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120" cy="52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9999"/>
          </a:bodyPr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b="0" lang="tr-TR" sz="27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  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700" strike="noStrike" u="none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   </a:t>
            </a:r>
            <a:r>
              <a:rPr b="0" lang="en-US" sz="27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10. Aşağıdakilerden hangisi bir halkla ilişkiler uzmanının</a:t>
            </a:r>
            <a:r>
              <a:rPr b="0" lang="tr-TR" sz="27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7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dış halkla ilişkiler araçlarıyla ilgili bilmesi gereken konulardan</a:t>
            </a:r>
            <a:r>
              <a:rPr b="0" lang="tr-TR" sz="27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 </a:t>
            </a:r>
            <a:r>
              <a:rPr b="0" lang="en-US" sz="2700" strike="noStrike" u="non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DejaVu Sans"/>
              </a:rPr>
              <a:t>biri değildir?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a. Medya kurumunun yayın politikası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b. Kuruluş yayınları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c. Hedef kitlelere ulaşma oranı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d. Mesajların yayınlanma şansı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685800" indent="0" algn="just" defTabSz="91440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DejaVu Sans"/>
              </a:rPr>
              <a:t>e. Materyallerin teslim zamanı</a:t>
            </a: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27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417"/>
              </a:spcBef>
              <a:buNone/>
              <a:tabLst>
                <a:tab algn="l" pos="0"/>
              </a:tabLst>
            </a:pP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13917</TotalTime>
  <Application>LibreOffice/25.8.2.2$Windows_X86_64 LibreOffice_project/d401f2107ccab8f924a8e2df40f573aab7605b6f</Application>
  <AppVersion>15.0000</AppVersion>
  <Words>1311</Words>
  <Paragraphs>153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2024-02-24T12:41:21Z</dcterms:created>
  <dc:creator>erhan çitil</dc:creator>
  <dc:description/>
  <dc:language>tr-TR</dc:language>
  <cp:lastModifiedBy/>
  <dcterms:modified xsi:type="dcterms:W3CDTF">2025-11-26T12:44:45Z</dcterms:modified>
  <cp:revision>421</cp:revision>
  <dc:subject/>
  <dc:title>Lights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Özel</vt:lpwstr>
  </property>
  <property fmtid="{D5CDD505-2E9C-101B-9397-08002B2CF9AE}" pid="3" name="Slides">
    <vt:i4>40</vt:i4>
  </property>
</Properties>
</file>